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6" r:id="rId3"/>
    <p:sldId id="277" r:id="rId4"/>
    <p:sldId id="278" r:id="rId5"/>
    <p:sldId id="279" r:id="rId6"/>
    <p:sldId id="280" r:id="rId7"/>
    <p:sldId id="282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83" r:id="rId21"/>
    <p:sldId id="285" r:id="rId22"/>
    <p:sldId id="286" r:id="rId23"/>
    <p:sldId id="272" r:id="rId24"/>
    <p:sldId id="275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7" autoAdjust="0"/>
    <p:restoredTop sz="94662" autoAdjust="0"/>
  </p:normalViewPr>
  <p:slideViewPr>
    <p:cSldViewPr>
      <p:cViewPr varScale="1">
        <p:scale>
          <a:sx n="79" d="100"/>
          <a:sy n="79" d="100"/>
        </p:scale>
        <p:origin x="-10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FB0FC-7B17-4FF7-9D8C-3D573058DF3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1D69C-207A-4A7B-865D-D08192626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</a:t>
            </a:r>
          </a:p>
          <a:p>
            <a:r>
              <a:rPr lang="ru-RU" dirty="0" smtClean="0"/>
              <a:t>2. Космос сфера вокруг Планеты Земля</a:t>
            </a:r>
            <a:r>
              <a:rPr lang="ru-RU" baseline="0" dirty="0" smtClean="0"/>
              <a:t> колыбель всего Человечества</a:t>
            </a:r>
          </a:p>
          <a:p>
            <a:r>
              <a:rPr lang="ru-RU" baseline="0" dirty="0" smtClean="0"/>
              <a:t>3. Человек вышедший в Космос Словом «Поехали» развернул Новые условия Землян.</a:t>
            </a:r>
          </a:p>
          <a:p>
            <a:r>
              <a:rPr lang="ru-RU" baseline="0" dirty="0" smtClean="0"/>
              <a:t>4. Земляне на нас смотрит вся Метагалактика «мы первые среди равных»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1D69C-207A-4A7B-865D-D08192626DD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C1F3-688B-4857-ABEC-94A3A45DDFA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399E-9FA1-4199-B119-1F74ECD76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6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C1F3-688B-4857-ABEC-94A3A45DDFA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399E-9FA1-4199-B119-1F74ECD76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C1F3-688B-4857-ABEC-94A3A45DDFA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399E-9FA1-4199-B119-1F74ECD76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C1F3-688B-4857-ABEC-94A3A45DDFA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399E-9FA1-4199-B119-1F74ECD76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C1F3-688B-4857-ABEC-94A3A45DDFA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399E-9FA1-4199-B119-1F74ECD76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6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C1F3-688B-4857-ABEC-94A3A45DDFA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399E-9FA1-4199-B119-1F74ECD76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C1F3-688B-4857-ABEC-94A3A45DDFA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399E-9FA1-4199-B119-1F74ECD76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C1F3-688B-4857-ABEC-94A3A45DDFA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399E-9FA1-4199-B119-1F74ECD76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C1F3-688B-4857-ABEC-94A3A45DDFA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399E-9FA1-4199-B119-1F74ECD76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C1F3-688B-4857-ABEC-94A3A45DDFA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399E-9FA1-4199-B119-1F74ECD76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6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C1F3-688B-4857-ABEC-94A3A45DDFA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3D399E-9FA1-4199-B119-1F74ECD76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16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D1C1F3-688B-4857-ABEC-94A3A45DDFA4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3D399E-9FA1-4199-B119-1F74ECD762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16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171399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12 апреля день Космонавтики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601416"/>
            <a:ext cx="6400800" cy="5256584"/>
          </a:xfrm>
          <a:ln>
            <a:solidFill>
              <a:schemeClr val="accent2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МО</a:t>
            </a:r>
            <a:r>
              <a:rPr lang="ru-RU" sz="3100" dirty="0" smtClean="0"/>
              <a:t>.</a:t>
            </a:r>
            <a:r>
              <a:rPr lang="ru-RU" sz="3100" dirty="0" smtClean="0">
                <a:solidFill>
                  <a:srgbClr val="FFC000"/>
                </a:solidFill>
              </a:rPr>
              <a:t> </a:t>
            </a:r>
            <a:r>
              <a:rPr lang="ru-RU" sz="3100" b="1" dirty="0" smtClean="0">
                <a:solidFill>
                  <a:srgbClr val="FFC000"/>
                </a:solidFill>
              </a:rPr>
              <a:t>Россия - Великая Космическая Держава в Веках. Так есть и будет.</a:t>
            </a:r>
          </a:p>
          <a:p>
            <a:r>
              <a:rPr lang="ru-RU" sz="3100" b="1" dirty="0" smtClean="0">
                <a:solidFill>
                  <a:schemeClr val="accent3"/>
                </a:solidFill>
              </a:rPr>
              <a:t>1. </a:t>
            </a:r>
            <a:r>
              <a:rPr lang="ru-RU" sz="3100" b="1" dirty="0" smtClean="0"/>
              <a:t>Единожды пробудившись, приподняв голову, открыв глаза, сказав: «Воскрешаюсь в Новую Жизнь».</a:t>
            </a:r>
            <a:endParaRPr lang="ru-RU" sz="3400" baseline="0" dirty="0" smtClean="0"/>
          </a:p>
          <a:p>
            <a:pPr marL="514350" indent="-514350">
              <a:buNone/>
            </a:pPr>
            <a:r>
              <a:rPr lang="ru-RU" sz="3400" baseline="0" dirty="0" smtClean="0">
                <a:solidFill>
                  <a:schemeClr val="accent3"/>
                </a:solidFill>
              </a:rPr>
              <a:t>2. </a:t>
            </a:r>
            <a:r>
              <a:rPr lang="ru-RU" sz="3400" baseline="0" dirty="0" smtClean="0"/>
              <a:t>Космос  - сфера вокруг Планеты Земля -  колыбель всего Человечества.</a:t>
            </a:r>
          </a:p>
          <a:p>
            <a:pPr marL="514350" indent="-514350">
              <a:buNone/>
            </a:pPr>
            <a:r>
              <a:rPr lang="ru-RU" sz="3400" baseline="0" dirty="0" smtClean="0">
                <a:solidFill>
                  <a:schemeClr val="accent3"/>
                </a:solidFill>
              </a:rPr>
              <a:t>3. </a:t>
            </a:r>
            <a:r>
              <a:rPr lang="ru-RU" sz="3400" baseline="0" dirty="0" smtClean="0"/>
              <a:t>Человек, вышедший в  Космос  Словом «Поехали», развернул Новые условия Землян.</a:t>
            </a:r>
          </a:p>
          <a:p>
            <a:pPr marL="514350" indent="-514350">
              <a:buNone/>
            </a:pPr>
            <a:r>
              <a:rPr lang="ru-RU" sz="3400" baseline="0" dirty="0" smtClean="0">
                <a:solidFill>
                  <a:schemeClr val="accent3"/>
                </a:solidFill>
              </a:rPr>
              <a:t>4.  </a:t>
            </a:r>
            <a:r>
              <a:rPr lang="ru-RU" sz="3400" baseline="0" dirty="0" smtClean="0"/>
              <a:t>Земляне! На нас смотрит вся Метагалактика - </a:t>
            </a:r>
            <a:r>
              <a:rPr lang="ru-RU" sz="3400" dirty="0" smtClean="0"/>
              <a:t> на</a:t>
            </a:r>
            <a:r>
              <a:rPr lang="ru-RU" sz="3400" baseline="0" dirty="0" smtClean="0"/>
              <a:t> первых среди равных.</a:t>
            </a:r>
            <a:endParaRPr lang="ru-RU" sz="3400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</a:t>
            </a:r>
            <a:endParaRPr lang="ru-RU" dirty="0"/>
          </a:p>
        </p:txBody>
      </p:sp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В этом году 12 апреля 2017 года в нашем городе была проведена акция пробега длиной 1957 метров,  потому  что 4 октября 1957 года на орбиту был запущен первый искусственный Спутник Земли.</a:t>
            </a:r>
            <a:endParaRPr lang="ru-RU" sz="2400" dirty="0"/>
          </a:p>
        </p:txBody>
      </p:sp>
      <p:pic>
        <p:nvPicPr>
          <p:cNvPr id="4" name="Содержимое 3" descr="Забе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8569" y="1935163"/>
            <a:ext cx="6246862" cy="4389437"/>
          </a:xfrm>
        </p:spPr>
      </p:pic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Проходило событие на </a:t>
            </a:r>
            <a:r>
              <a:rPr lang="ru-RU" sz="2400" dirty="0" err="1" smtClean="0"/>
              <a:t>Михаловской</a:t>
            </a:r>
            <a:r>
              <a:rPr lang="ru-RU" sz="2400" dirty="0" smtClean="0"/>
              <a:t> набережной. </a:t>
            </a:r>
            <a:endParaRPr lang="ru-RU" sz="2400" dirty="0"/>
          </a:p>
        </p:txBody>
      </p:sp>
      <p:pic>
        <p:nvPicPr>
          <p:cNvPr id="4" name="Содержимое 3" descr="2010-06-03 12-10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Число 1957  взять Иерархически  - Изначальная Вышестоящая Аксиома Человека Изначально Вышестоящего Отца. </a:t>
            </a:r>
            <a:br>
              <a:rPr lang="ru-RU" sz="2400" dirty="0" smtClean="0"/>
            </a:br>
            <a:r>
              <a:rPr lang="ru-RU" sz="2400" dirty="0" smtClean="0"/>
              <a:t>Человек  Аксиоматичен  «Истина, очевидная сама по себе».</a:t>
            </a:r>
            <a:endParaRPr lang="ru-RU" sz="2400" dirty="0"/>
          </a:p>
        </p:txBody>
      </p:sp>
      <p:pic>
        <p:nvPicPr>
          <p:cNvPr id="4" name="Содержимое 3" descr="2010-06-03 12-11-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Девиз акции:</a:t>
            </a:r>
            <a:br>
              <a:rPr lang="ru-RU" sz="2800" dirty="0" smtClean="0"/>
            </a:br>
            <a:r>
              <a:rPr lang="ru-RU" sz="2800" dirty="0" smtClean="0"/>
              <a:t>«Я выбираю здоровый Образ Жизни» </a:t>
            </a:r>
            <a:endParaRPr lang="ru-RU" sz="2800" dirty="0"/>
          </a:p>
        </p:txBody>
      </p:sp>
      <p:pic>
        <p:nvPicPr>
          <p:cNvPr id="4" name="Содержимое 3" descr="2010-06-03 12-16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Организатор Акции -</a:t>
            </a:r>
            <a:br>
              <a:rPr lang="ru-RU" dirty="0" smtClean="0"/>
            </a:br>
            <a:r>
              <a:rPr lang="ru-RU" dirty="0" smtClean="0"/>
              <a:t>«Дом Молодёжи»</a:t>
            </a:r>
            <a:endParaRPr lang="ru-RU" dirty="0"/>
          </a:p>
        </p:txBody>
      </p:sp>
      <p:pic>
        <p:nvPicPr>
          <p:cNvPr id="4" name="Содержимое 3" descr="2010-06-03 12-16-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684691">
            <a:off x="2011926" y="2070093"/>
            <a:ext cx="4903390" cy="4283798"/>
          </a:xfrm>
        </p:spPr>
      </p:pic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Высота, глубина, ширина, многомерность, масштабность.    Космос без границ</a:t>
            </a:r>
            <a:endParaRPr lang="ru-RU" sz="2800" dirty="0"/>
          </a:p>
        </p:txBody>
      </p:sp>
      <p:pic>
        <p:nvPicPr>
          <p:cNvPr id="4" name="Содержимое 3" descr="2010-06-03 12-41-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Служение Гражданам Новосибирска. </a:t>
            </a:r>
            <a:endParaRPr lang="ru-RU" sz="2400" dirty="0"/>
          </a:p>
        </p:txBody>
      </p:sp>
      <p:pic>
        <p:nvPicPr>
          <p:cNvPr id="4" name="Содержимое 3" descr="2010-06-03 13-21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 Михайловская набережная с 1957 присутствия. Оторвавшись от Земли можно увидеть, как прекрасна Земля наша.</a:t>
            </a:r>
            <a:endParaRPr lang="ru-RU" sz="2800" dirty="0"/>
          </a:p>
        </p:txBody>
      </p:sp>
      <p:pic>
        <p:nvPicPr>
          <p:cNvPr id="4" name="Содержимое 3" descr="2010-06-03 12-36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 advTm="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Будущее - за малым</a:t>
            </a:r>
            <a:endParaRPr lang="ru-RU" sz="2800" dirty="0"/>
          </a:p>
        </p:txBody>
      </p:sp>
      <p:pic>
        <p:nvPicPr>
          <p:cNvPr id="4" name="Содержимое 3" descr="2010-06-03 13-20-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Дети - наше будущее</a:t>
            </a:r>
            <a:endParaRPr lang="ru-RU" sz="2800" dirty="0"/>
          </a:p>
        </p:txBody>
      </p:sp>
      <p:pic>
        <p:nvPicPr>
          <p:cNvPr id="4" name="Содержимое 3" descr="2010-06-03 13-20-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Космос – наш бренд</a:t>
            </a:r>
            <a:br>
              <a:rPr lang="ru-RU" dirty="0" smtClean="0"/>
            </a:br>
            <a:r>
              <a:rPr lang="ru-RU" dirty="0" smtClean="0"/>
              <a:t>Мечтать и делать!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«12 апреля – день, когда всем нам стоит поднять голову и посмотреть в небо. Если бы такие люди, как Юрий Гагарин, Алексей Леонов, великий конструктор Сергей Королёв, их соратники, смотрели себе под ноги, Космос так бы и остался для нас чужим». </a:t>
            </a:r>
          </a:p>
          <a:p>
            <a:r>
              <a:rPr lang="ru-RU" sz="2800" dirty="0" smtClean="0"/>
              <a:t>Смотрите в небо, любуйтесь звёздами и мысленно представляйте, что вы там!</a:t>
            </a:r>
            <a:endParaRPr lang="ru-RU" sz="2800" dirty="0"/>
          </a:p>
        </p:txBody>
      </p:sp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Вынос мозга     </a:t>
            </a:r>
            <a:r>
              <a:rPr lang="ru-RU" sz="4000" dirty="0" smtClean="0"/>
              <a:t>28.03.2017</a:t>
            </a:r>
            <a:endParaRPr lang="ru-RU" sz="4000" dirty="0"/>
          </a:p>
        </p:txBody>
      </p:sp>
      <p:pic>
        <p:nvPicPr>
          <p:cNvPr id="4" name="Содержимое 3" descr="0e26ee6de391746a64d13b06d89b60e1022319fa_6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855" y="1935163"/>
            <a:ext cx="5078290" cy="4389437"/>
          </a:xfrm>
        </p:spPr>
      </p:pic>
    </p:spTree>
  </p:cSld>
  <p:clrMapOvr>
    <a:masterClrMapping/>
  </p:clrMapOvr>
  <p:transition spd="med" advTm="16000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-мозг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0450" y="836713"/>
            <a:ext cx="7023099" cy="5487888"/>
          </a:xfrm>
        </p:spPr>
      </p:pic>
    </p:spTree>
  </p:cSld>
  <p:clrMapOvr>
    <a:masterClrMapping/>
  </p:clrMapOvr>
  <p:transition spd="med" advTm="16000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63488"/>
            <a:ext cx="8229600" cy="7821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Дизайнер Евгений </a:t>
            </a:r>
            <a:r>
              <a:rPr lang="ru-RU" sz="2800" dirty="0" err="1" smtClean="0"/>
              <a:t>Папшев</a:t>
            </a:r>
            <a:r>
              <a:rPr lang="ru-RU" sz="2800" dirty="0" smtClean="0"/>
              <a:t> представил бренд на своей странице в </a:t>
            </a:r>
            <a:r>
              <a:rPr lang="en-US" sz="2800" dirty="0" err="1" smtClean="0"/>
              <a:t>Fasebook</a:t>
            </a:r>
            <a:r>
              <a:rPr lang="ru-RU" sz="2800" dirty="0" smtClean="0"/>
              <a:t>. Эмблема представляет собой изображение головного мозга с подтеками и надписью:» Новосибирск </a:t>
            </a:r>
            <a:r>
              <a:rPr lang="ru-RU" sz="2800" dirty="0" err="1" smtClean="0"/>
              <a:t>_выносит_мозг</a:t>
            </a:r>
            <a:r>
              <a:rPr lang="ru-RU" sz="2800" dirty="0" smtClean="0"/>
              <a:t>». Автор пояснил, что мозг – это символ интеллекта, тогда как Новосибирск славится как город учёных, а подтеки изображают растаявший лёд. В Новосибирске долгая суровая зима.</a:t>
            </a:r>
            <a:r>
              <a:rPr lang="ru-RU" sz="2800" baseline="0" dirty="0" smtClean="0"/>
              <a:t> Вынесенный мозг замерзает, превращается в мороженное. Весной лёд тает – мозг начинает соображать в полную Силу. Оттаявший мозг – счастье Новосибирцев, - объясняет автор.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98383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71184" cy="1068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Дорогу осилит </a:t>
            </a:r>
            <a:r>
              <a:rPr lang="ru-RU" dirty="0" err="1" smtClean="0"/>
              <a:t>осилит</a:t>
            </a:r>
            <a:r>
              <a:rPr lang="ru-RU" dirty="0" smtClean="0"/>
              <a:t> идущий, а молодёжь - впереди</a:t>
            </a:r>
            <a:endParaRPr lang="ru-RU" dirty="0"/>
          </a:p>
        </p:txBody>
      </p:sp>
      <p:pic>
        <p:nvPicPr>
          <p:cNvPr id="4" name="Содержимое 3" descr="2-мозг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0450" y="1935163"/>
            <a:ext cx="7023099" cy="4389437"/>
          </a:xfrm>
        </p:spPr>
      </p:pic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Подготовили  Служащие 1982Изн. г Новосибирск</a:t>
            </a:r>
          </a:p>
          <a:p>
            <a:pPr>
              <a:buNone/>
            </a:pPr>
            <a:r>
              <a:rPr lang="ru-RU" dirty="0" smtClean="0"/>
              <a:t>                      Любовь Антонова, Татьяна Прокофьева</a:t>
            </a:r>
          </a:p>
          <a:p>
            <a:pPr>
              <a:buNone/>
            </a:pPr>
            <a:r>
              <a:rPr lang="ru-RU" dirty="0" smtClean="0"/>
              <a:t>                                                 17.05.2017г</a:t>
            </a:r>
            <a:endParaRPr lang="ru-RU" dirty="0"/>
          </a:p>
        </p:txBody>
      </p:sp>
    </p:spTree>
  </p:cSld>
  <p:clrMapOvr>
    <a:masterClrMapping/>
  </p:clrMapOvr>
  <p:transition spd="med" advTm="16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88640"/>
            <a:ext cx="5414654" cy="6669360"/>
          </a:xfrm>
        </p:spPr>
      </p:pic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"/>
            <a:ext cx="8280920" cy="6858000"/>
          </a:xfrm>
        </p:spPr>
      </p:pic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548640"/>
            <a:ext cx="4968552" cy="6309360"/>
          </a:xfrm>
        </p:spPr>
      </p:pic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03448"/>
            <a:ext cx="9396536" cy="7461448"/>
          </a:xfrm>
        </p:spPr>
      </p:pic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12 апреля -- день  для России особый, Это не просто день первого полёта Человека в Космос – это Праздник Весны, Надежды, Веры и Любви в лучшее будущее 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916832"/>
            <a:ext cx="8147248" cy="5157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Рис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4752528" cy="4878639"/>
          </a:xfrm>
          <a:prstGeom prst="rect">
            <a:avLst/>
          </a:prstGeom>
        </p:spPr>
      </p:pic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649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Неважно, мечтали ли вы в детстве о собственном телескопе  или из всех созвездий знаете только Большую Медведицу – любоваться сиянием в ночном небе точно любят все. Неведомая Сила притягивает твой взгляд в небо. А счастливый портрет Юрия Гагарина остаётся не</a:t>
            </a:r>
            <a:r>
              <a:rPr lang="ru-RU" sz="2800" baseline="0" dirty="0" smtClean="0"/>
              <a:t> только главным украшением Новосибирской станции метро, но и символом реальных  побед нашей страны.</a:t>
            </a:r>
            <a:endParaRPr lang="ru-RU" sz="2800" dirty="0"/>
          </a:p>
        </p:txBody>
      </p:sp>
      <p:pic>
        <p:nvPicPr>
          <p:cNvPr id="4" name="Содержимое 3" descr="Рис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4434" y="2636912"/>
            <a:ext cx="6215132" cy="4221088"/>
          </a:xfrm>
        </p:spPr>
      </p:pic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В апреле 2011 года в честь 50-летия со дня первого полёта человека в Космос была дополнительно оформлена станция </a:t>
            </a:r>
            <a:r>
              <a:rPr lang="ru-RU" sz="2400" dirty="0" err="1" smtClean="0"/>
              <a:t>Гагаринская</a:t>
            </a:r>
            <a:r>
              <a:rPr lang="ru-RU" sz="2400" dirty="0" smtClean="0"/>
              <a:t>. Появились  иллюминаторы с портретами Гагарина и подсветкой колонн. В тот год была организована акция «Подними голову».</a:t>
            </a:r>
            <a:endParaRPr lang="ru-RU" sz="2400" dirty="0"/>
          </a:p>
        </p:txBody>
      </p:sp>
      <p:pic>
        <p:nvPicPr>
          <p:cNvPr id="4" name="Содержимое 3" descr="wQXpAl7No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7776864" cy="4824536"/>
          </a:xfrm>
        </p:spPr>
      </p:pic>
    </p:spTree>
  </p:cSld>
  <p:clrMapOvr>
    <a:masterClrMapping/>
  </p:clrMapOvr>
  <p:transition spd="med" advTm="16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7166</TotalTime>
  <Words>536</Words>
  <Application>Microsoft Office PowerPoint</Application>
  <PresentationFormat>Экран (4:3)</PresentationFormat>
  <Paragraphs>36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12 апреля день Космонавтики</vt:lpstr>
      <vt:lpstr>Слайд 2</vt:lpstr>
      <vt:lpstr>Слайд 3</vt:lpstr>
      <vt:lpstr>Слайд 4</vt:lpstr>
      <vt:lpstr>Слайд 5</vt:lpstr>
      <vt:lpstr>Слайд 6</vt:lpstr>
      <vt:lpstr>12 апреля -- день  для России особый, Это не просто день первого полёта Человека в Космос – это Праздник Весны, Надежды, Веры и Любви в лучшее будущее </vt:lpstr>
      <vt:lpstr>Неважно, мечтали ли вы в детстве о собственном телескопе  или из всех созвездий знаете только Большую Медведицу – любоваться сиянием в ночном небе точно любят все. Неведомая Сила притягивает твой взгляд в небо. А счастливый портрет Юрия Гагарина остаётся не только главным украшением Новосибирской станции метро, но и символом реальных  побед нашей страны.</vt:lpstr>
      <vt:lpstr>В апреле 2011 года в честь 50-летия со дня первого полёта человека в Космос была дополнительно оформлена станция Гагаринская. Появились  иллюминаторы с портретами Гагарина и подсветкой колонн. В тот год была организована акция «Подними голову».</vt:lpstr>
      <vt:lpstr>В этом году 12 апреля 2017 года в нашем городе была проведена акция пробега длиной 1957 метров,  потому  что 4 октября 1957 года на орбиту был запущен первый искусственный Спутник Земли.</vt:lpstr>
      <vt:lpstr>Проходило событие на Михаловской набережной. </vt:lpstr>
      <vt:lpstr>Число 1957  взять Иерархически  - Изначальная Вышестоящая Аксиома Человека Изначально Вышестоящего Отца.  Человек  Аксиоматичен  «Истина, очевидная сама по себе».</vt:lpstr>
      <vt:lpstr>Девиз акции: «Я выбираю здоровый Образ Жизни» </vt:lpstr>
      <vt:lpstr>Организатор Акции - «Дом Молодёжи»</vt:lpstr>
      <vt:lpstr>Высота, глубина, ширина, многомерность, масштабность.    Космос без границ</vt:lpstr>
      <vt:lpstr>Служение Гражданам Новосибирска. </vt:lpstr>
      <vt:lpstr> Михайловская набережная с 1957 присутствия. Оторвавшись от Земли можно увидеть, как прекрасна Земля наша.</vt:lpstr>
      <vt:lpstr>Будущее - за малым</vt:lpstr>
      <vt:lpstr>Дети - наше будущее</vt:lpstr>
      <vt:lpstr> Космос – наш бренд Мечтать и делать!</vt:lpstr>
      <vt:lpstr>Вынос мозга     28.03.2017</vt:lpstr>
      <vt:lpstr>Слайд 22</vt:lpstr>
      <vt:lpstr>Дизайнер Евгений Папшев представил бренд на своей странице в Fasebook. Эмблема представляет собой изображение головного мозга с подтеками и надписью:» Новосибирск _выносит_мозг». Автор пояснил, что мозг – это символ интеллекта, тогда как Новосибирск славится как город учёных, а подтеки изображают растаявший лёд. В Новосибирске долгая суровая зима. Вынесенный мозг замерзает, превращается в мороженное. Весной лёд тает – мозг начинает соображать в полную Силу. Оттаявший мозг – счастье Новосибирцев, - объясняет автор.</vt:lpstr>
      <vt:lpstr>Дорогу осилит осилит идущий, а молодёжь - впереди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</dc:title>
  <dc:creator>1</dc:creator>
  <cp:lastModifiedBy>1</cp:lastModifiedBy>
  <cp:revision>1189</cp:revision>
  <dcterms:created xsi:type="dcterms:W3CDTF">2015-11-06T08:13:55Z</dcterms:created>
  <dcterms:modified xsi:type="dcterms:W3CDTF">2017-05-31T06:31:46Z</dcterms:modified>
</cp:coreProperties>
</file>